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5E0AB37-A6EA-4907-81B2-21DB0DAADB1E}" type="datetimeFigureOut">
              <a:rPr lang="en-IN" smtClean="0"/>
              <a:t>12-07-2026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24C1A5D4-2FA2-412A-A489-B50FC71746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0972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0AB37-A6EA-4907-81B2-21DB0DAADB1E}" type="datetimeFigureOut">
              <a:rPr lang="en-IN" smtClean="0"/>
              <a:t>12-07-2026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A5D4-2FA2-412A-A489-B50FC71746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0310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0AB37-A6EA-4907-81B2-21DB0DAADB1E}" type="datetimeFigureOut">
              <a:rPr lang="en-IN" smtClean="0"/>
              <a:t>12-07-2026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A5D4-2FA2-412A-A489-B50FC71746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2230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0AB37-A6EA-4907-81B2-21DB0DAADB1E}" type="datetimeFigureOut">
              <a:rPr lang="en-IN" smtClean="0"/>
              <a:t>12-07-2026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A5D4-2FA2-412A-A489-B50FC71746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5685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0AB37-A6EA-4907-81B2-21DB0DAADB1E}" type="datetimeFigureOut">
              <a:rPr lang="en-IN" smtClean="0"/>
              <a:t>12-07-2026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A5D4-2FA2-412A-A489-B50FC71746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5343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0AB37-A6EA-4907-81B2-21DB0DAADB1E}" type="datetimeFigureOut">
              <a:rPr lang="en-IN" smtClean="0"/>
              <a:t>12-07-2026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A5D4-2FA2-412A-A489-B50FC71746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37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0AB37-A6EA-4907-81B2-21DB0DAADB1E}" type="datetimeFigureOut">
              <a:rPr lang="en-IN" smtClean="0"/>
              <a:t>12-07-2026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A5D4-2FA2-412A-A489-B50FC71746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8880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0AB37-A6EA-4907-81B2-21DB0DAADB1E}" type="datetimeFigureOut">
              <a:rPr lang="en-IN" smtClean="0"/>
              <a:t>12-07-2026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A5D4-2FA2-412A-A489-B50FC71746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020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0AB37-A6EA-4907-81B2-21DB0DAADB1E}" type="datetimeFigureOut">
              <a:rPr lang="en-IN" smtClean="0"/>
              <a:t>12-07-2026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A5D4-2FA2-412A-A489-B50FC71746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7316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0AB37-A6EA-4907-81B2-21DB0DAADB1E}" type="datetimeFigureOut">
              <a:rPr lang="en-IN" smtClean="0"/>
              <a:t>12-07-2026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A5D4-2FA2-412A-A489-B50FC71746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3331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0AB37-A6EA-4907-81B2-21DB0DAADB1E}" type="datetimeFigureOut">
              <a:rPr lang="en-IN" smtClean="0"/>
              <a:t>12-07-2026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A5D4-2FA2-412A-A489-B50FC71746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014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0AB37-A6EA-4907-81B2-21DB0DAADB1E}" type="datetimeFigureOut">
              <a:rPr lang="en-IN" smtClean="0"/>
              <a:t>12-07-2026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A5D4-2FA2-412A-A489-B50FC71746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2423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0AB37-A6EA-4907-81B2-21DB0DAADB1E}" type="datetimeFigureOut">
              <a:rPr lang="en-IN" smtClean="0"/>
              <a:t>12-07-2026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A5D4-2FA2-412A-A489-B50FC71746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1110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0AB37-A6EA-4907-81B2-21DB0DAADB1E}" type="datetimeFigureOut">
              <a:rPr lang="en-IN" smtClean="0"/>
              <a:t>12-07-2026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A5D4-2FA2-412A-A489-B50FC71746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04697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0AB37-A6EA-4907-81B2-21DB0DAADB1E}" type="datetimeFigureOut">
              <a:rPr lang="en-IN" smtClean="0"/>
              <a:t>12-07-2026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A5D4-2FA2-412A-A489-B50FC71746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2645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5E0AB37-A6EA-4907-81B2-21DB0DAADB1E}" type="datetimeFigureOut">
              <a:rPr lang="en-IN" smtClean="0"/>
              <a:t>12-07-2026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A5D4-2FA2-412A-A489-B50FC71746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2853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05E0AB37-A6EA-4907-81B2-21DB0DAADB1E}" type="datetimeFigureOut">
              <a:rPr lang="en-IN" smtClean="0"/>
              <a:t>12-07-2026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A5D4-2FA2-412A-A489-B50FC71746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0995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5E0AB37-A6EA-4907-81B2-21DB0DAADB1E}" type="datetimeFigureOut">
              <a:rPr lang="en-IN" smtClean="0"/>
              <a:t>12-07-2026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4C1A5D4-2FA2-412A-A489-B50FC71746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9677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43188-67DE-3F46-3E55-2D679AF895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Udaipur English Medium H/S School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139249-3176-0A28-EC95-EC8814E2B9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Udaipur ,Gomati ,Tripura</a:t>
            </a:r>
          </a:p>
        </p:txBody>
      </p:sp>
    </p:spTree>
    <p:extLst>
      <p:ext uri="{BB962C8B-B14F-4D97-AF65-F5344CB8AC3E}">
        <p14:creationId xmlns:p14="http://schemas.microsoft.com/office/powerpoint/2010/main" val="295271505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65718-5CBA-5B9F-7679-C84483BF6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071" y="196686"/>
            <a:ext cx="9404723" cy="1400530"/>
          </a:xfrm>
        </p:spPr>
        <p:txBody>
          <a:bodyPr/>
          <a:lstStyle/>
          <a:p>
            <a:r>
              <a:rPr lang="en-IN" dirty="0"/>
              <a:t>Ripa Dey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2EF0E-723B-F1CA-D4A9-9E8560ACF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Class -11</a:t>
            </a:r>
          </a:p>
          <a:p>
            <a:r>
              <a:rPr lang="en-IN" dirty="0"/>
              <a:t>Sec- B</a:t>
            </a:r>
          </a:p>
          <a:p>
            <a:r>
              <a:rPr lang="en-IN" dirty="0"/>
              <a:t>Roll no-12</a:t>
            </a:r>
          </a:p>
          <a:p>
            <a:r>
              <a:rPr lang="en-IN" dirty="0"/>
              <a:t>Add race- Udaipur,1no Fulkumari </a:t>
            </a:r>
          </a:p>
        </p:txBody>
      </p:sp>
    </p:spTree>
    <p:extLst>
      <p:ext uri="{BB962C8B-B14F-4D97-AF65-F5344CB8AC3E}">
        <p14:creationId xmlns:p14="http://schemas.microsoft.com/office/powerpoint/2010/main" val="36724948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DBE5F-B805-6613-8E09-591B9A5E0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Class- 11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191D1-F5A8-C915-96AE-D20E98289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95657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AF053-5B40-87E0-66FE-F020DD705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Subject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55BBF-C2FD-7D26-5533-2F17BF38E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English</a:t>
            </a:r>
          </a:p>
          <a:p>
            <a:r>
              <a:rPr lang="en-IN" dirty="0"/>
              <a:t>Bengali</a:t>
            </a:r>
          </a:p>
          <a:p>
            <a:r>
              <a:rPr lang="en-IN" dirty="0"/>
              <a:t>Political Science </a:t>
            </a:r>
          </a:p>
          <a:p>
            <a:r>
              <a:rPr lang="en-IN" dirty="0"/>
              <a:t>Geography</a:t>
            </a:r>
          </a:p>
          <a:p>
            <a:r>
              <a:rPr lang="en-IN" dirty="0"/>
              <a:t>Psychology</a:t>
            </a:r>
          </a:p>
          <a:p>
            <a:r>
              <a:rPr lang="en-IN" dirty="0"/>
              <a:t>Painting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1245947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70</TotalTime>
  <Words>37</Words>
  <Application>Microsoft Office PowerPoint</Application>
  <PresentationFormat>Widescreen</PresentationFormat>
  <Paragraphs>15</Paragraphs>
  <Slides>4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Ion Boardroom</vt:lpstr>
      <vt:lpstr>Udaipur English Medium H/S School </vt:lpstr>
      <vt:lpstr>Ripa Dey</vt:lpstr>
      <vt:lpstr>Class- 11</vt:lpstr>
      <vt:lpstr>Subject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Asish Majumder</dc:creator>
  <cp:lastModifiedBy>Asish Majumder</cp:lastModifiedBy>
  <cp:revision>1</cp:revision>
  <dcterms:created xsi:type="dcterms:W3CDTF">2026-07-12T05:57:58Z</dcterms:created>
  <dcterms:modified xsi:type="dcterms:W3CDTF">2026-07-12T07:08:56Z</dcterms:modified>
</cp:coreProperties>
</file>